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07EFE-71EE-4CDA-973F-591C80FF2BFA}" type="datetimeFigureOut">
              <a:rPr lang="en-US" smtClean="0"/>
              <a:pPr/>
              <a:t>2/9/2010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77BC2-7314-4498-8438-C3988DF045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UI</a:t>
            </a:r>
            <a:r>
              <a:rPr lang="en-US" dirty="0" smtClean="0"/>
              <a:t>SPIN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Holger Knublauch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</a:t>
            </a:r>
            <a:r>
              <a:rPr lang="en-US" dirty="0" smtClean="0"/>
              <a:t>SPIN </a:t>
            </a:r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62200" y="4572000"/>
            <a:ext cx="5105400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SPARQL Inferencing Notation (SPIN)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http://spinrdf.org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2200" y="3581400"/>
            <a:ext cx="5105400" cy="914400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UI</a:t>
            </a:r>
            <a:r>
              <a:rPr lang="en-US" sz="2000" dirty="0" smtClean="0"/>
              <a:t>SPIN </a:t>
            </a:r>
            <a:r>
              <a:rPr lang="en-US" sz="2000" dirty="0" smtClean="0"/>
              <a:t>Core Vocabulary</a:t>
            </a:r>
          </a:p>
          <a:p>
            <a:pPr algn="ctr"/>
            <a:r>
              <a:rPr lang="en-US" sz="1400" dirty="0" smtClean="0"/>
              <a:t>http://uispin.org/ui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2362200" y="2590800"/>
            <a:ext cx="25146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HTML Vocabulary</a:t>
            </a:r>
          </a:p>
          <a:p>
            <a:pPr algn="ctr"/>
            <a:r>
              <a:rPr lang="en-US" sz="1400" dirty="0" smtClean="0"/>
              <a:t>   http://uispin.org/html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3000" y="2590800"/>
            <a:ext cx="25146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SVG Vocabulary</a:t>
            </a:r>
          </a:p>
          <a:p>
            <a:pPr algn="ctr"/>
            <a:r>
              <a:rPr lang="en-US" sz="1400" dirty="0" smtClean="0"/>
              <a:t> http://uispin.org/svg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362200" y="1600200"/>
            <a:ext cx="5105400" cy="9144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Reusable Component Libraries</a:t>
            </a:r>
          </a:p>
          <a:p>
            <a:pPr algn="ctr"/>
            <a:r>
              <a:rPr lang="en-US" sz="1400" dirty="0" smtClean="0"/>
              <a:t> http://uispin.org/tui http://</a:t>
            </a:r>
            <a:r>
              <a:rPr lang="en-US" sz="1400" dirty="0" smtClean="0"/>
              <a:t>uispin.org/charts </a:t>
            </a:r>
            <a:r>
              <a:rPr lang="en-US" sz="1400" dirty="0" smtClean="0"/>
              <a:t>...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UISPIN Processing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2286000"/>
            <a:ext cx="2895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UIEngine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895600" y="4648200"/>
            <a:ext cx="2895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XMLEngine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5" idx="2"/>
            <a:endCxn id="10" idx="0"/>
          </p:cNvCxnSpPr>
          <p:nvPr/>
        </p:nvCxnSpPr>
        <p:spPr>
          <a:xfrm rot="5400000">
            <a:off x="4152900" y="57531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Flowchart: Document 9"/>
          <p:cNvSpPr/>
          <p:nvPr/>
        </p:nvSpPr>
        <p:spPr>
          <a:xfrm>
            <a:off x="3429000" y="5943600"/>
            <a:ext cx="1828800" cy="762000"/>
          </a:xfrm>
          <a:prstGeom prst="flowChartDocumen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XML Document</a:t>
            </a:r>
            <a:endParaRPr lang="en-US" dirty="0"/>
          </a:p>
        </p:txBody>
      </p:sp>
      <p:sp>
        <p:nvSpPr>
          <p:cNvPr id="14" name="Flowchart: Data 13"/>
          <p:cNvSpPr/>
          <p:nvPr/>
        </p:nvSpPr>
        <p:spPr>
          <a:xfrm>
            <a:off x="4419600" y="1219200"/>
            <a:ext cx="2286000" cy="685800"/>
          </a:xfrm>
          <a:prstGeom prst="flowChartInputOutp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Resource</a:t>
            </a:r>
            <a:endParaRPr lang="en-US" dirty="0"/>
          </a:p>
        </p:txBody>
      </p:sp>
      <p:sp>
        <p:nvSpPr>
          <p:cNvPr id="16" name="Flowchart: Data 15"/>
          <p:cNvSpPr/>
          <p:nvPr/>
        </p:nvSpPr>
        <p:spPr>
          <a:xfrm>
            <a:off x="2209800" y="1219200"/>
            <a:ext cx="2286000" cy="685800"/>
          </a:xfrm>
          <a:prstGeom prst="flowChartInputOutp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Template Root Node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6" idx="4"/>
          </p:cNvCxnSpPr>
          <p:nvPr/>
        </p:nvCxnSpPr>
        <p:spPr>
          <a:xfrm rot="5400000">
            <a:off x="3162300" y="20955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4" idx="3"/>
          </p:cNvCxnSpPr>
          <p:nvPr/>
        </p:nvCxnSpPr>
        <p:spPr>
          <a:xfrm rot="5400000">
            <a:off x="5143500" y="20955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Flowchart: Data 26"/>
          <p:cNvSpPr/>
          <p:nvPr/>
        </p:nvSpPr>
        <p:spPr>
          <a:xfrm>
            <a:off x="3200400" y="3581400"/>
            <a:ext cx="2286000" cy="685800"/>
          </a:xfrm>
          <a:prstGeom prst="flowChartInputOutp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Output Root Node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4" idx="2"/>
            <a:endCxn id="27" idx="1"/>
          </p:cNvCxnSpPr>
          <p:nvPr/>
        </p:nvCxnSpPr>
        <p:spPr>
          <a:xfrm rot="5400000">
            <a:off x="4152900" y="33909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7" idx="4"/>
            <a:endCxn id="5" idx="0"/>
          </p:cNvCxnSpPr>
          <p:nvPr/>
        </p:nvCxnSpPr>
        <p:spPr>
          <a:xfrm rot="5400000">
            <a:off x="4152900" y="44577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SPARQLMotion Overview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62200" y="4572000"/>
            <a:ext cx="5105400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SPARQL Inferencing Notation (SPIN)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http://spinrdf.org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2200" y="3581400"/>
            <a:ext cx="5105400" cy="914400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SPARQLMotion Core Vocabulary</a:t>
            </a:r>
          </a:p>
          <a:p>
            <a:pPr algn="ctr"/>
            <a:r>
              <a:rPr lang="en-US" sz="1400" dirty="0" smtClean="0"/>
              <a:t>http://topbraid.org/sparqlmotion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2362200" y="2590800"/>
            <a:ext cx="51054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SPARQLMotion Standard Module Library</a:t>
            </a:r>
          </a:p>
          <a:p>
            <a:pPr algn="ctr"/>
            <a:r>
              <a:rPr lang="en-US" sz="1400" dirty="0" smtClean="0"/>
              <a:t>   http://topbraid.org/sparqlmotionlib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SPIN Stack Overview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62200" y="4343400"/>
            <a:ext cx="2514600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SPARQL</a:t>
            </a:r>
          </a:p>
          <a:p>
            <a:pPr algn="ctr"/>
            <a:r>
              <a:rPr lang="en-US" sz="1600" dirty="0" smtClean="0"/>
              <a:t>Query Language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2200" y="3352800"/>
            <a:ext cx="5105400" cy="914400"/>
          </a:xfrm>
          <a:prstGeom prst="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SPIN</a:t>
            </a:r>
          </a:p>
          <a:p>
            <a:pPr algn="ctr"/>
            <a:r>
              <a:rPr lang="en-US" sz="1600" dirty="0" smtClean="0"/>
              <a:t>Rules, Constraints, Functions, Templates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4953000" y="2362200"/>
            <a:ext cx="2514600" cy="9144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UI</a:t>
            </a:r>
            <a:r>
              <a:rPr lang="en-US" sz="2000" dirty="0" smtClean="0"/>
              <a:t>SPIN</a:t>
            </a:r>
            <a:endParaRPr lang="en-US" sz="2000" dirty="0" smtClean="0"/>
          </a:p>
          <a:p>
            <a:pPr algn="ctr"/>
            <a:r>
              <a:rPr lang="en-US" sz="1600" dirty="0" smtClean="0"/>
              <a:t>User Interface Framework</a:t>
            </a:r>
          </a:p>
        </p:txBody>
      </p:sp>
      <p:sp>
        <p:nvSpPr>
          <p:cNvPr id="8" name="Rectangle 7"/>
          <p:cNvSpPr/>
          <p:nvPr/>
        </p:nvSpPr>
        <p:spPr>
          <a:xfrm>
            <a:off x="2362200" y="5334000"/>
            <a:ext cx="5105400" cy="9906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RDF</a:t>
            </a:r>
          </a:p>
          <a:p>
            <a:pPr algn="ctr"/>
            <a:r>
              <a:rPr lang="en-US" sz="1600" dirty="0" smtClean="0"/>
              <a:t>Base Infrastructure, Databases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953000" y="4343400"/>
            <a:ext cx="2514600" cy="9144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RDF Schema, OWL</a:t>
            </a:r>
          </a:p>
          <a:p>
            <a:pPr algn="ctr"/>
            <a:r>
              <a:rPr lang="en-US" sz="1600" dirty="0" smtClean="0"/>
              <a:t>Classes, Properties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62200" y="2362200"/>
            <a:ext cx="25146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SPARQLMotion</a:t>
            </a:r>
          </a:p>
          <a:p>
            <a:pPr algn="ctr"/>
            <a:r>
              <a:rPr lang="en-US" sz="1600" dirty="0" smtClean="0"/>
              <a:t>Data Processing Pipelines</a:t>
            </a:r>
          </a:p>
        </p:txBody>
      </p:sp>
      <p:sp>
        <p:nvSpPr>
          <p:cNvPr id="14" name="Flowchart: Multidocument 13"/>
          <p:cNvSpPr/>
          <p:nvPr/>
        </p:nvSpPr>
        <p:spPr>
          <a:xfrm>
            <a:off x="2514600" y="1447800"/>
            <a:ext cx="2133600" cy="762000"/>
          </a:xfrm>
          <a:prstGeom prst="flowChartMultidocumen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15" name="Flowchart: Multidocument 14"/>
          <p:cNvSpPr/>
          <p:nvPr/>
        </p:nvSpPr>
        <p:spPr>
          <a:xfrm>
            <a:off x="5181600" y="1447800"/>
            <a:ext cx="2133600" cy="762000"/>
          </a:xfrm>
          <a:prstGeom prst="flowChartMultidocumen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ui:dataSelector Properties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6400" y="2667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?firstName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?lastName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?age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Paul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Platypus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Platypus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Roach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600200" y="2590800"/>
            <a:ext cx="62484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24000" y="2514600"/>
            <a:ext cx="2209800" cy="18288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447800" y="2971800"/>
            <a:ext cx="6477000" cy="5334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371600" y="2895600"/>
            <a:ext cx="2438400" cy="685800"/>
          </a:xfrm>
          <a:prstGeom prst="rect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447800" y="1840468"/>
            <a:ext cx="234602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ui:columnDataSelector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295400" y="4572000"/>
            <a:ext cx="2163606" cy="369332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ui:singleDataSelector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0" y="4572000"/>
            <a:ext cx="2096664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ui:tableDataSelector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16739" y="1992868"/>
            <a:ext cx="1984261" cy="369332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ui:rowDataSelector</a:t>
            </a:r>
            <a:endParaRPr lang="en-US" dirty="0"/>
          </a:p>
        </p:txBody>
      </p:sp>
      <p:cxnSp>
        <p:nvCxnSpPr>
          <p:cNvPr id="18" name="Straight Connector 17"/>
          <p:cNvCxnSpPr>
            <a:stCxn id="13" idx="2"/>
            <a:endCxn id="8" idx="0"/>
          </p:cNvCxnSpPr>
          <p:nvPr/>
        </p:nvCxnSpPr>
        <p:spPr>
          <a:xfrm rot="16200000" flipH="1">
            <a:off x="2472457" y="2358157"/>
            <a:ext cx="304800" cy="8086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9" idx="3"/>
          </p:cNvCxnSpPr>
          <p:nvPr/>
        </p:nvCxnSpPr>
        <p:spPr>
          <a:xfrm rot="5400000">
            <a:off x="7448550" y="2686050"/>
            <a:ext cx="1028700" cy="76200"/>
          </a:xfrm>
          <a:prstGeom prst="bentConnector2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5" idx="0"/>
          </p:cNvCxnSpPr>
          <p:nvPr/>
        </p:nvCxnSpPr>
        <p:spPr>
          <a:xfrm rot="5400000" flipH="1" flipV="1">
            <a:off x="6620166" y="4410366"/>
            <a:ext cx="304800" cy="1846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4" idx="0"/>
            <a:endCxn id="10" idx="2"/>
          </p:cNvCxnSpPr>
          <p:nvPr/>
        </p:nvCxnSpPr>
        <p:spPr>
          <a:xfrm rot="5400000" flipH="1" flipV="1">
            <a:off x="1988701" y="3969902"/>
            <a:ext cx="990600" cy="213597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12973</TotalTime>
  <Words>138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UISPIN</vt:lpstr>
      <vt:lpstr>UISPIN Overview</vt:lpstr>
      <vt:lpstr>UISPIN Processing</vt:lpstr>
      <vt:lpstr>SPARQLMotion Overview</vt:lpstr>
      <vt:lpstr>SPIN Stack Overview</vt:lpstr>
      <vt:lpstr>ui:dataSelector Properties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</dc:title>
  <dc:creator>Holger Knublauch</dc:creator>
  <cp:lastModifiedBy>Holger Knublauch</cp:lastModifiedBy>
  <cp:revision>30</cp:revision>
  <dcterms:created xsi:type="dcterms:W3CDTF">2008-09-18T17:55:42Z</dcterms:created>
  <dcterms:modified xsi:type="dcterms:W3CDTF">2010-02-09T08:48:20Z</dcterms:modified>
</cp:coreProperties>
</file>